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736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46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/>
          <a:lstStyle>
            <a:lvl1pPr algn="l">
              <a:defRPr sz="1300"/>
            </a:lvl1pPr>
          </a:lstStyle>
          <a:p>
            <a:fld id="{79D86AA0-D2C9-45CE-A433-29F8BE43F7F7}" type="datetimeFigureOut">
              <a:rPr lang="fa-IR" smtClean="0"/>
              <a:t>09/15/1442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4736" y="972110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46" y="972110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1" anchor="b"/>
          <a:lstStyle>
            <a:lvl1pPr algn="l">
              <a:defRPr sz="1300"/>
            </a:lvl1pPr>
          </a:lstStyle>
          <a:p>
            <a:fld id="{D297F3A5-4BA1-45EA-B128-35E9880D69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232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406" y="0"/>
            <a:ext cx="3078070" cy="51241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04" y="0"/>
            <a:ext cx="3078070" cy="51241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ECDA67-A09A-40D9-A060-A0CC152C293A}" type="datetimeFigureOut">
              <a:rPr lang="fa-IR" smtClean="0"/>
              <a:t>09/15/1442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80" y="4861101"/>
            <a:ext cx="5681318" cy="460488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4406" y="9722198"/>
            <a:ext cx="3078070" cy="51013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04" y="9722198"/>
            <a:ext cx="3078070" cy="51013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4AA73F-57BD-46C0-9C99-E344906647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715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A73F-57BD-46C0-9C99-E34490664797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679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C:\Users\Sajjad\Desktop\New folder\management F1 [Compatibility Mode]_1\management F1 [Compatibility Mode]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0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 descr="C:\Users\Sajjad\Desktop\New folder\management F1 [Compatibility Mode]_1\management F1 [Compatibility Mode]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1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 descr="C:\Users\Sajjad\Desktop\New folder\management F1 [Compatibility Mode]_1\management F1 [Compatibility Mode]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34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1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 descr="C:\Users\Sajjad\Desktop\New folder\management F1 [Compatibility Mode]_1\management F1 [Compatibility Mode]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7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314" name="Picture 2" descr="C:\Users\Sajjad\Desktop\New folder\management F1 [Compatibility Mode]_1\management F1 [Compatibility Mode]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9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 descr="C:\Users\Sajjad\Desktop\New folder\management F1 [Compatibility Mode]_1\management F1 [Compatibility Mode]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6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 descr="C:\Users\Sajjad\Desktop\New folder\management F1 [Compatibility Mode]_1\management F1 [Compatibility Mode]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 descr="C:\Users\Sajjad\Desktop\New folder\management F1 [Compatibility Mode]_1\management F1 [Compatibility Mode]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2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0" name="Picture 2" descr="C:\Users\Sajjad\Desktop\New folder\management F1 [Compatibility Mode]_1\management F1 [Compatibility Mode]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280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7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8434" name="Picture 2" descr="C:\Users\Sajjad\Desktop\New folder\management F1 [Compatibility Mode]_1\management F1 [Compatibility Mode]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4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9458" name="Picture 2" descr="C:\Users\Sajjad\Desktop\New folder\management F1 [Compatibility Mode]_1\management F1 [Compatibility Mode]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5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C:\Users\Sajjad\Desktop\New folder\management F1 [Compatibility Mode]_1\management F1 [Compatibility Mode]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85832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36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482" name="Picture 2" descr="C:\Users\Sajjad\Desktop\New folder\management F1 [Compatibility Mode]_1\management F1 [Compatibility Mode]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7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1506" name="Picture 2" descr="C:\Users\Sajjad\Desktop\New folder\management F1 [Compatibility Mode]_1\management F1 [Compatibility Mode]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1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2530" name="Picture 2" descr="C:\Users\Sajjad\Desktop\New folder\management F1 [Compatibility Mode]_1\management F1 [Compatibility Mode]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-9524"/>
            <a:ext cx="9185834" cy="68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0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3554" name="Picture 2" descr="C:\Users\Sajjad\Desktop\New folder\management F1 [Compatibility Mode]_1\management F1 [Compatibility Mode]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4"/>
            <a:ext cx="9144000" cy="68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3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4578" name="Picture 2" descr="C:\Users\Sajjad\Desktop\New folder\management F1 [Compatibility Mode]_1\management F1 [Compatibility Mode]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42" y="19050"/>
            <a:ext cx="9253280" cy="68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62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602" name="Picture 2" descr="C:\Users\Sajjad\Desktop\New folder\management F1 [Compatibility Mode]_1\management F1 [Compatibility Mode]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48" y="1"/>
            <a:ext cx="91723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29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6626" name="Picture 2" descr="C:\Users\Sajjad\Desktop\New folder\management F1 [Compatibility Mode]_1\management F1 [Compatibility Mode]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9144000" cy="68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76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7650" name="Picture 2" descr="C:\Users\Sajjad\Desktop\New folder\management F1 [Compatibility Mode]_1\management F1 [Compatibility Mode]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3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4" name="Picture 2" descr="C:\Users\Sajjad\Desktop\New folder\management F1 [Compatibility Mode]_1\management F1 [Compatibility Mode]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10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698" name="Picture 2" descr="C:\Users\Sajjad\Desktop\New folder\management F1 [Compatibility Mode]_1\management F1 [Compatibility Mode]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2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C:\Users\Sajjad\Desktop\New folder\management F1 [Compatibility Mode]_1\management F1 [Compatibility Mode]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46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22" name="Picture 2" descr="C:\Users\Sajjad\Desktop\New folder\management F1 [Compatibility Mode]_1\management F1 [Compatibility Mode]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64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1746" name="Picture 2" descr="C:\Users\Sajjad\Desktop\New folder\management F1 [Compatibility Mode]_1\management F1 [Compatibility Mode]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9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2770" name="Picture 2" descr="C:\Users\Sajjad\Desktop\New folder\management F1 [Compatibility Mode]_1\management F1 [Compatibility Mode]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91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3794" name="Picture 2" descr="C:\Users\Sajjad\Desktop\New folder\management F1 [Compatibility Mode]_1\management F1 [Compatibility Mode]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0"/>
            <a:ext cx="911542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78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4818" name="Picture 2" descr="C:\Users\Sajjad\Desktop\New folder\management F1 [Compatibility Mode]_1\management F1 [Compatibility Mode]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915352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25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5842" name="Picture 2" descr="C:\Users\Sajjad\Desktop\New folder\management F1 [Compatibility Mode]_1\management F1 [Compatibility Mode]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1"/>
            <a:ext cx="9115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85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6866" name="Picture 2" descr="C:\Users\Sajjad\Desktop\New folder\management F1 [Compatibility Mode]_1\management F1 [Compatibility Mode]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44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18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7890" name="Picture 2" descr="C:\Users\Sajjad\Desktop\New folder\management F1 [Compatibility Mode]_1\management F1 [Compatibility Mode]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" y="-119063"/>
            <a:ext cx="9163049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34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8914" name="Picture 2" descr="C:\Users\Sajjad\Desktop\New folder\management F1 [Compatibility Mode]_1\management F1 [Compatibility Mode]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10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3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9938" name="Picture 2" descr="C:\Users\Sajjad\Desktop\New folder\management F1 [Compatibility Mode]_1\management F1 [Compatibility Mode]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9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C:\Users\Sajjad\Desktop\New folder\management F1 [Compatibility Mode]_1\management F1 [Compatibility Mode]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44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62" name="Picture 2" descr="C:\Users\Sajjad\Desktop\New folder\management F1 [Compatibility Mode]_1\management F1 [Compatibility Mode]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8970016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907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1986" name="Picture 2" descr="C:\Users\Sajjad\Desktop\New folder\management F1 [Compatibility Mode]_1\management F1 [Compatibility Mode]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94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3010" name="Picture 2" descr="C:\Users\Sajjad\Desktop\New folder\management F1 [Compatibility Mode]_1\management F1 [Compatibility Mode]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28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4034" name="Picture 2" descr="C:\Users\Sajjad\Desktop\New folder\management F1 [Compatibility Mode]_1\management F1 [Compatibility Mode]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050"/>
            <a:ext cx="9153525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57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5058" name="Picture 2" descr="C:\Users\Sajjad\Desktop\New folder\management F1 [Compatibility Mode]_1\management F1 [Compatibility Mode]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38100"/>
            <a:ext cx="9115425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3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 descr="C:\Users\Sajjad\Desktop\New folder\management F1 [Compatibility Mode]_1\management F1 [Compatibility Mode]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3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 descr="C:\Users\Sajjad\Desktop\New folder\management F1 [Compatibility Mode]_1\management F1 [Compatibility Mode]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2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 descr="C:\Users\Sajjad\Desktop\New folder\management F1 [Compatibility Mode]_1\management F1 [Compatibility Mode]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368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2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 descr="C:\Users\Sajjad\Desktop\New folder\management F1 [Compatibility Mode]_1\management F1 [Compatibility Mode]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8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 descr="C:\Users\Sajjad\Desktop\New folder\management F1 [Compatibility Mode]_1\management F1 [Compatibility Mode]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575" cy="68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5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On-screen Show (4:3)</PresentationFormat>
  <Paragraphs>1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Sajjad</dc:creator>
  <cp:lastModifiedBy>Sajjad</cp:lastModifiedBy>
  <cp:revision>4</cp:revision>
  <cp:lastPrinted>2021-04-26T05:15:17Z</cp:lastPrinted>
  <dcterms:created xsi:type="dcterms:W3CDTF">2006-08-16T00:00:00Z</dcterms:created>
  <dcterms:modified xsi:type="dcterms:W3CDTF">2021-04-26T05:20:37Z</dcterms:modified>
</cp:coreProperties>
</file>