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91" r:id="rId3"/>
    <p:sldId id="292" r:id="rId4"/>
    <p:sldId id="293" r:id="rId5"/>
    <p:sldId id="258" r:id="rId6"/>
    <p:sldId id="284" r:id="rId7"/>
    <p:sldId id="259" r:id="rId8"/>
    <p:sldId id="260" r:id="rId9"/>
    <p:sldId id="261" r:id="rId10"/>
    <p:sldId id="262" r:id="rId11"/>
    <p:sldId id="263" r:id="rId12"/>
    <p:sldId id="264" r:id="rId13"/>
    <p:sldId id="285" r:id="rId14"/>
    <p:sldId id="286" r:id="rId15"/>
    <p:sldId id="266" r:id="rId16"/>
    <p:sldId id="267" r:id="rId17"/>
    <p:sldId id="268" r:id="rId18"/>
    <p:sldId id="269" r:id="rId19"/>
    <p:sldId id="287" r:id="rId20"/>
    <p:sldId id="271" r:id="rId21"/>
    <p:sldId id="288" r:id="rId22"/>
    <p:sldId id="289" r:id="rId23"/>
    <p:sldId id="290" r:id="rId24"/>
    <p:sldId id="274" r:id="rId25"/>
    <p:sldId id="276" r:id="rId26"/>
    <p:sldId id="277" r:id="rId27"/>
    <p:sldId id="278" r:id="rId28"/>
    <p:sldId id="279" r:id="rId29"/>
    <p:sldId id="280" r:id="rId30"/>
    <p:sldId id="281" r:id="rId31"/>
    <p:sldId id="275" r:id="rId32"/>
    <p:sldId id="282" r:id="rId33"/>
    <p:sldId id="294" r:id="rId34"/>
    <p:sldId id="29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22970-8A5B-49BE-B8E6-0DBF58643E3D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3A57B7-A489-4737-9C24-B8747C0C165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2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non crampy, epigastric abdominal pain</a:t>
          </a:r>
          <a:endParaRPr lang="en-US" sz="1200" dirty="0">
            <a:solidFill>
              <a:srgbClr val="C00000"/>
            </a:solidFill>
          </a:endParaRPr>
        </a:p>
      </dgm:t>
    </dgm:pt>
    <dgm:pt modelId="{A2294392-39F2-4A99-ADAC-1F39BD79519E}" type="parTrans" cxnId="{4BC60890-BEB4-4210-BDFF-34020C43F5B5}">
      <dgm:prSet/>
      <dgm:spPr/>
      <dgm:t>
        <a:bodyPr/>
        <a:lstStyle/>
        <a:p>
          <a:endParaRPr lang="en-US"/>
        </a:p>
      </dgm:t>
    </dgm:pt>
    <dgm:pt modelId="{D3273FDE-D9C0-44A4-A4CD-AE89E7A130D7}" type="sibTrans" cxnId="{4BC60890-BEB4-4210-BDFF-34020C43F5B5}">
      <dgm:prSet/>
      <dgm:spPr/>
      <dgm:t>
        <a:bodyPr/>
        <a:lstStyle/>
        <a:p>
          <a:endParaRPr lang="en-US"/>
        </a:p>
      </dgm:t>
    </dgm:pt>
    <dgm:pt modelId="{ECEF92BC-572C-4032-98D1-F252CB39A860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Fever</a:t>
          </a:r>
          <a:endParaRPr lang="en-US" sz="2000" b="0" dirty="0">
            <a:solidFill>
              <a:srgbClr val="C00000"/>
            </a:solidFill>
          </a:endParaRPr>
        </a:p>
      </dgm:t>
    </dgm:pt>
    <dgm:pt modelId="{FBADCB1A-F41D-4A90-AED7-E582B5F448E0}" type="parTrans" cxnId="{51D311A5-A55B-400F-AC3C-690371F44328}">
      <dgm:prSet/>
      <dgm:spPr/>
      <dgm:t>
        <a:bodyPr/>
        <a:lstStyle/>
        <a:p>
          <a:endParaRPr lang="en-US"/>
        </a:p>
      </dgm:t>
    </dgm:pt>
    <dgm:pt modelId="{6FA2C8FD-D53F-4A11-9A9C-BF3C727E5071}" type="sibTrans" cxnId="{51D311A5-A55B-400F-AC3C-690371F44328}">
      <dgm:prSet/>
      <dgm:spPr/>
      <dgm:t>
        <a:bodyPr/>
        <a:lstStyle/>
        <a:p>
          <a:endParaRPr lang="en-US"/>
        </a:p>
      </dgm:t>
    </dgm:pt>
    <dgm:pt modelId="{E890879A-7B46-439D-B1DC-3D7016387EF1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4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upper abdominal</a:t>
          </a:r>
        </a:p>
        <a:p>
          <a:r>
            <a:rPr lang="en-US" sz="14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ileus </a:t>
          </a:r>
          <a:endParaRPr lang="en-US" sz="1400" dirty="0">
            <a:solidFill>
              <a:srgbClr val="C00000"/>
            </a:solidFill>
          </a:endParaRPr>
        </a:p>
      </dgm:t>
    </dgm:pt>
    <dgm:pt modelId="{EC3E08E4-E621-476B-B7C7-AFA39764F927}" type="parTrans" cxnId="{AE0221A2-C2BB-499B-95CC-6B383BF5E67F}">
      <dgm:prSet/>
      <dgm:spPr/>
      <dgm:t>
        <a:bodyPr/>
        <a:lstStyle/>
        <a:p>
          <a:endParaRPr lang="en-US"/>
        </a:p>
      </dgm:t>
    </dgm:pt>
    <dgm:pt modelId="{91D02CEF-C5D4-4E7F-9530-6A9304E77D20}" type="sibTrans" cxnId="{AE0221A2-C2BB-499B-95CC-6B383BF5E67F}">
      <dgm:prSet/>
      <dgm:spPr/>
      <dgm:t>
        <a:bodyPr/>
        <a:lstStyle/>
        <a:p>
          <a:endParaRPr lang="en-US"/>
        </a:p>
      </dgm:t>
    </dgm:pt>
    <dgm:pt modelId="{A5262B15-93F1-4818-98AF-507C641AC5C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4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abdominal distention</a:t>
          </a:r>
          <a:endParaRPr lang="en-US" sz="1400" dirty="0">
            <a:solidFill>
              <a:srgbClr val="C00000"/>
            </a:solidFill>
          </a:endParaRPr>
        </a:p>
      </dgm:t>
    </dgm:pt>
    <dgm:pt modelId="{90B50ACD-C733-49D0-A218-38AC39E7D597}" type="parTrans" cxnId="{273F674D-6C56-44C0-BA66-FD2B71D00299}">
      <dgm:prSet/>
      <dgm:spPr/>
      <dgm:t>
        <a:bodyPr/>
        <a:lstStyle/>
        <a:p>
          <a:endParaRPr lang="en-US"/>
        </a:p>
      </dgm:t>
    </dgm:pt>
    <dgm:pt modelId="{4068D99E-BF10-4CC6-B1CA-7691AA52F4A1}" type="sibTrans" cxnId="{273F674D-6C56-44C0-BA66-FD2B71D00299}">
      <dgm:prSet/>
      <dgm:spPr/>
      <dgm:t>
        <a:bodyPr/>
        <a:lstStyle/>
        <a:p>
          <a:endParaRPr lang="en-US"/>
        </a:p>
      </dgm:t>
    </dgm:pt>
    <dgm:pt modelId="{A05650FE-9EDA-43C8-91AE-E1221069C11E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800" b="0" i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nausea</a:t>
          </a:r>
          <a:r>
            <a:rPr lang="en-US" sz="13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and vomiting</a:t>
          </a:r>
          <a:endParaRPr lang="en-US" sz="1300" dirty="0">
            <a:solidFill>
              <a:srgbClr val="C00000"/>
            </a:solidFill>
          </a:endParaRPr>
        </a:p>
      </dgm:t>
    </dgm:pt>
    <dgm:pt modelId="{A5C6D947-EDA7-4866-98AC-5BD203AFDA5C}" type="parTrans" cxnId="{3A3C034F-4A99-4CE9-9755-63D6806487C1}">
      <dgm:prSet/>
      <dgm:spPr/>
      <dgm:t>
        <a:bodyPr/>
        <a:lstStyle/>
        <a:p>
          <a:endParaRPr lang="en-US"/>
        </a:p>
      </dgm:t>
    </dgm:pt>
    <dgm:pt modelId="{4104E496-EF4A-4356-82F2-013DBCE8C07A}" type="sibTrans" cxnId="{3A3C034F-4A99-4CE9-9755-63D6806487C1}">
      <dgm:prSet/>
      <dgm:spPr/>
      <dgm:t>
        <a:bodyPr/>
        <a:lstStyle/>
        <a:p>
          <a:endParaRPr lang="en-US"/>
        </a:p>
      </dgm:t>
    </dgm:pt>
    <dgm:pt modelId="{3B3F35F6-B717-421D-A5EF-3E1552429230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6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tachycardia</a:t>
          </a:r>
          <a:endParaRPr lang="en-US" sz="1600" dirty="0">
            <a:solidFill>
              <a:srgbClr val="C00000"/>
            </a:solidFill>
          </a:endParaRPr>
        </a:p>
      </dgm:t>
    </dgm:pt>
    <dgm:pt modelId="{AD870DC6-DA2A-4181-AC3D-ED6C1CD7D1B7}" type="parTrans" cxnId="{3118F687-22AD-41A0-94BC-527178975E13}">
      <dgm:prSet/>
      <dgm:spPr/>
      <dgm:t>
        <a:bodyPr/>
        <a:lstStyle/>
        <a:p>
          <a:endParaRPr lang="en-US"/>
        </a:p>
      </dgm:t>
    </dgm:pt>
    <dgm:pt modelId="{3F57B342-654E-4757-9C07-6ECAF264496B}" type="sibTrans" cxnId="{3118F687-22AD-41A0-94BC-527178975E13}">
      <dgm:prSet/>
      <dgm:spPr/>
      <dgm:t>
        <a:bodyPr/>
        <a:lstStyle/>
        <a:p>
          <a:endParaRPr lang="en-US"/>
        </a:p>
      </dgm:t>
    </dgm:pt>
    <dgm:pt modelId="{23D8C1EA-5863-47AB-BF69-EC1EC9A58889}" type="pres">
      <dgm:prSet presAssocID="{03222970-8A5B-49BE-B8E6-0DBF58643E3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B886D7-5568-47CA-A590-14A35E865F61}" type="pres">
      <dgm:prSet presAssocID="{3A3A57B7-A489-4737-9C24-B8747C0C165B}" presName="node" presStyleLbl="node1" presStyleIdx="0" presStyleCnt="6" custScaleY="132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1D6E8-F84B-4FC1-8C6E-934CDF5F1F0F}" type="pres">
      <dgm:prSet presAssocID="{3A3A57B7-A489-4737-9C24-B8747C0C165B}" presName="spNode" presStyleCnt="0"/>
      <dgm:spPr/>
    </dgm:pt>
    <dgm:pt modelId="{CA694582-1056-4E58-A569-C092AD9BEA0E}" type="pres">
      <dgm:prSet presAssocID="{D3273FDE-D9C0-44A4-A4CD-AE89E7A130D7}" presName="sibTrans" presStyleLbl="sibTrans1D1" presStyleIdx="0" presStyleCnt="6"/>
      <dgm:spPr/>
      <dgm:t>
        <a:bodyPr/>
        <a:lstStyle/>
        <a:p>
          <a:endParaRPr lang="en-US"/>
        </a:p>
      </dgm:t>
    </dgm:pt>
    <dgm:pt modelId="{A39A152F-FEAE-47E5-A191-8F8DFC407277}" type="pres">
      <dgm:prSet presAssocID="{ECEF92BC-572C-4032-98D1-F252CB39A86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461D1-8650-460F-8D16-34E9D4CE4B71}" type="pres">
      <dgm:prSet presAssocID="{ECEF92BC-572C-4032-98D1-F252CB39A860}" presName="spNode" presStyleCnt="0"/>
      <dgm:spPr/>
    </dgm:pt>
    <dgm:pt modelId="{28FD6905-AA28-4BDE-A632-2B49ECF5D02F}" type="pres">
      <dgm:prSet presAssocID="{6FA2C8FD-D53F-4A11-9A9C-BF3C727E5071}" presName="sibTrans" presStyleLbl="sibTrans1D1" presStyleIdx="1" presStyleCnt="6"/>
      <dgm:spPr/>
      <dgm:t>
        <a:bodyPr/>
        <a:lstStyle/>
        <a:p>
          <a:endParaRPr lang="en-US"/>
        </a:p>
      </dgm:t>
    </dgm:pt>
    <dgm:pt modelId="{46351A38-5122-40EA-AE6D-1DEAE08A0667}" type="pres">
      <dgm:prSet presAssocID="{E890879A-7B46-439D-B1DC-3D7016387EF1}" presName="node" presStyleLbl="node1" presStyleIdx="2" presStyleCnt="6" custScaleY="128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D8303-8BD2-4D1E-9D75-08E4765639F4}" type="pres">
      <dgm:prSet presAssocID="{E890879A-7B46-439D-B1DC-3D7016387EF1}" presName="spNode" presStyleCnt="0"/>
      <dgm:spPr/>
    </dgm:pt>
    <dgm:pt modelId="{DFA78252-E450-4F81-958E-B9DD29293164}" type="pres">
      <dgm:prSet presAssocID="{91D02CEF-C5D4-4E7F-9530-6A9304E77D20}" presName="sibTrans" presStyleLbl="sibTrans1D1" presStyleIdx="2" presStyleCnt="6"/>
      <dgm:spPr/>
      <dgm:t>
        <a:bodyPr/>
        <a:lstStyle/>
        <a:p>
          <a:endParaRPr lang="en-US"/>
        </a:p>
      </dgm:t>
    </dgm:pt>
    <dgm:pt modelId="{2547774D-A5B9-4C51-B2F4-F7038D60B90D}" type="pres">
      <dgm:prSet presAssocID="{A5262B15-93F1-4818-98AF-507C641AC5CB}" presName="node" presStyleLbl="node1" presStyleIdx="3" presStyleCnt="6" custScaleY="120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DD6C6-C055-4FF2-B2CC-1E4040A7CBA2}" type="pres">
      <dgm:prSet presAssocID="{A5262B15-93F1-4818-98AF-507C641AC5CB}" presName="spNode" presStyleCnt="0"/>
      <dgm:spPr/>
    </dgm:pt>
    <dgm:pt modelId="{FE2D6292-C691-4804-AB5D-3835B403608D}" type="pres">
      <dgm:prSet presAssocID="{4068D99E-BF10-4CC6-B1CA-7691AA52F4A1}" presName="sibTrans" presStyleLbl="sibTrans1D1" presStyleIdx="3" presStyleCnt="6"/>
      <dgm:spPr/>
      <dgm:t>
        <a:bodyPr/>
        <a:lstStyle/>
        <a:p>
          <a:endParaRPr lang="en-US"/>
        </a:p>
      </dgm:t>
    </dgm:pt>
    <dgm:pt modelId="{5A39570B-B801-4018-9BC5-92C46577C0A7}" type="pres">
      <dgm:prSet presAssocID="{A05650FE-9EDA-43C8-91AE-E1221069C11E}" presName="node" presStyleLbl="node1" presStyleIdx="4" presStyleCnt="6" custScaleY="117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F1954-B8D0-4436-95CD-AC71C39D503C}" type="pres">
      <dgm:prSet presAssocID="{A05650FE-9EDA-43C8-91AE-E1221069C11E}" presName="spNode" presStyleCnt="0"/>
      <dgm:spPr/>
    </dgm:pt>
    <dgm:pt modelId="{34AF0C33-03DF-4DDA-AEA7-92972F464F43}" type="pres">
      <dgm:prSet presAssocID="{4104E496-EF4A-4356-82F2-013DBCE8C07A}" presName="sibTrans" presStyleLbl="sibTrans1D1" presStyleIdx="4" presStyleCnt="6"/>
      <dgm:spPr/>
      <dgm:t>
        <a:bodyPr/>
        <a:lstStyle/>
        <a:p>
          <a:endParaRPr lang="en-US"/>
        </a:p>
      </dgm:t>
    </dgm:pt>
    <dgm:pt modelId="{BAFF8CAF-04C8-490B-A5AE-503AEC257A86}" type="pres">
      <dgm:prSet presAssocID="{3B3F35F6-B717-421D-A5EF-3E1552429230}" presName="node" presStyleLbl="node1" presStyleIdx="5" presStyleCnt="6" custScaleX="120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46002-C8EA-46CD-B12D-038B975520AE}" type="pres">
      <dgm:prSet presAssocID="{3B3F35F6-B717-421D-A5EF-3E1552429230}" presName="spNode" presStyleCnt="0"/>
      <dgm:spPr/>
    </dgm:pt>
    <dgm:pt modelId="{EB9A9642-EECA-4F53-808C-8CCE90965C14}" type="pres">
      <dgm:prSet presAssocID="{3F57B342-654E-4757-9C07-6ECAF264496B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AE0221A2-C2BB-499B-95CC-6B383BF5E67F}" srcId="{03222970-8A5B-49BE-B8E6-0DBF58643E3D}" destId="{E890879A-7B46-439D-B1DC-3D7016387EF1}" srcOrd="2" destOrd="0" parTransId="{EC3E08E4-E621-476B-B7C7-AFA39764F927}" sibTransId="{91D02CEF-C5D4-4E7F-9530-6A9304E77D20}"/>
    <dgm:cxn modelId="{A6299A62-96EF-4607-9FA9-F3C87FE44846}" type="presOf" srcId="{91D02CEF-C5D4-4E7F-9530-6A9304E77D20}" destId="{DFA78252-E450-4F81-958E-B9DD29293164}" srcOrd="0" destOrd="0" presId="urn:microsoft.com/office/officeart/2005/8/layout/cycle6"/>
    <dgm:cxn modelId="{70E4085A-2CE1-413C-86F2-0D277F40F846}" type="presOf" srcId="{E890879A-7B46-439D-B1DC-3D7016387EF1}" destId="{46351A38-5122-40EA-AE6D-1DEAE08A0667}" srcOrd="0" destOrd="0" presId="urn:microsoft.com/office/officeart/2005/8/layout/cycle6"/>
    <dgm:cxn modelId="{945A0FDB-00FE-4BF9-A810-321D47AE8E89}" type="presOf" srcId="{A05650FE-9EDA-43C8-91AE-E1221069C11E}" destId="{5A39570B-B801-4018-9BC5-92C46577C0A7}" srcOrd="0" destOrd="0" presId="urn:microsoft.com/office/officeart/2005/8/layout/cycle6"/>
    <dgm:cxn modelId="{A923E1D3-A373-4EE4-9446-83F34022D974}" type="presOf" srcId="{ECEF92BC-572C-4032-98D1-F252CB39A860}" destId="{A39A152F-FEAE-47E5-A191-8F8DFC407277}" srcOrd="0" destOrd="0" presId="urn:microsoft.com/office/officeart/2005/8/layout/cycle6"/>
    <dgm:cxn modelId="{3012E12A-8B0A-4D42-AE45-3E845E2AF924}" type="presOf" srcId="{4104E496-EF4A-4356-82F2-013DBCE8C07A}" destId="{34AF0C33-03DF-4DDA-AEA7-92972F464F43}" srcOrd="0" destOrd="0" presId="urn:microsoft.com/office/officeart/2005/8/layout/cycle6"/>
    <dgm:cxn modelId="{BD795E19-510D-4784-B6A6-0500EA2D2C68}" type="presOf" srcId="{03222970-8A5B-49BE-B8E6-0DBF58643E3D}" destId="{23D8C1EA-5863-47AB-BF69-EC1EC9A58889}" srcOrd="0" destOrd="0" presId="urn:microsoft.com/office/officeart/2005/8/layout/cycle6"/>
    <dgm:cxn modelId="{4BC60890-BEB4-4210-BDFF-34020C43F5B5}" srcId="{03222970-8A5B-49BE-B8E6-0DBF58643E3D}" destId="{3A3A57B7-A489-4737-9C24-B8747C0C165B}" srcOrd="0" destOrd="0" parTransId="{A2294392-39F2-4A99-ADAC-1F39BD79519E}" sibTransId="{D3273FDE-D9C0-44A4-A4CD-AE89E7A130D7}"/>
    <dgm:cxn modelId="{EF000D42-72AE-4C08-B6B0-5E72533C5B55}" type="presOf" srcId="{6FA2C8FD-D53F-4A11-9A9C-BF3C727E5071}" destId="{28FD6905-AA28-4BDE-A632-2B49ECF5D02F}" srcOrd="0" destOrd="0" presId="urn:microsoft.com/office/officeart/2005/8/layout/cycle6"/>
    <dgm:cxn modelId="{DA99681C-0DBA-4C6F-8942-7F41711E0B5B}" type="presOf" srcId="{A5262B15-93F1-4818-98AF-507C641AC5CB}" destId="{2547774D-A5B9-4C51-B2F4-F7038D60B90D}" srcOrd="0" destOrd="0" presId="urn:microsoft.com/office/officeart/2005/8/layout/cycle6"/>
    <dgm:cxn modelId="{3A3C034F-4A99-4CE9-9755-63D6806487C1}" srcId="{03222970-8A5B-49BE-B8E6-0DBF58643E3D}" destId="{A05650FE-9EDA-43C8-91AE-E1221069C11E}" srcOrd="4" destOrd="0" parTransId="{A5C6D947-EDA7-4866-98AC-5BD203AFDA5C}" sibTransId="{4104E496-EF4A-4356-82F2-013DBCE8C07A}"/>
    <dgm:cxn modelId="{9605DE61-DBFF-4DD8-B59A-3C505E5A46EE}" type="presOf" srcId="{3F57B342-654E-4757-9C07-6ECAF264496B}" destId="{EB9A9642-EECA-4F53-808C-8CCE90965C14}" srcOrd="0" destOrd="0" presId="urn:microsoft.com/office/officeart/2005/8/layout/cycle6"/>
    <dgm:cxn modelId="{273F674D-6C56-44C0-BA66-FD2B71D00299}" srcId="{03222970-8A5B-49BE-B8E6-0DBF58643E3D}" destId="{A5262B15-93F1-4818-98AF-507C641AC5CB}" srcOrd="3" destOrd="0" parTransId="{90B50ACD-C733-49D0-A218-38AC39E7D597}" sibTransId="{4068D99E-BF10-4CC6-B1CA-7691AA52F4A1}"/>
    <dgm:cxn modelId="{51D311A5-A55B-400F-AC3C-690371F44328}" srcId="{03222970-8A5B-49BE-B8E6-0DBF58643E3D}" destId="{ECEF92BC-572C-4032-98D1-F252CB39A860}" srcOrd="1" destOrd="0" parTransId="{FBADCB1A-F41D-4A90-AED7-E582B5F448E0}" sibTransId="{6FA2C8FD-D53F-4A11-9A9C-BF3C727E5071}"/>
    <dgm:cxn modelId="{0F4E4D77-E0D6-468C-AAA8-5A561956D412}" type="presOf" srcId="{D3273FDE-D9C0-44A4-A4CD-AE89E7A130D7}" destId="{CA694582-1056-4E58-A569-C092AD9BEA0E}" srcOrd="0" destOrd="0" presId="urn:microsoft.com/office/officeart/2005/8/layout/cycle6"/>
    <dgm:cxn modelId="{8B5A22A5-854A-4E30-AC4F-9342715B660B}" type="presOf" srcId="{3B3F35F6-B717-421D-A5EF-3E1552429230}" destId="{BAFF8CAF-04C8-490B-A5AE-503AEC257A86}" srcOrd="0" destOrd="0" presId="urn:microsoft.com/office/officeart/2005/8/layout/cycle6"/>
    <dgm:cxn modelId="{0072E981-4B66-4CF2-927F-E6C4C79E6CAC}" type="presOf" srcId="{3A3A57B7-A489-4737-9C24-B8747C0C165B}" destId="{E8B886D7-5568-47CA-A590-14A35E865F61}" srcOrd="0" destOrd="0" presId="urn:microsoft.com/office/officeart/2005/8/layout/cycle6"/>
    <dgm:cxn modelId="{3118F687-22AD-41A0-94BC-527178975E13}" srcId="{03222970-8A5B-49BE-B8E6-0DBF58643E3D}" destId="{3B3F35F6-B717-421D-A5EF-3E1552429230}" srcOrd="5" destOrd="0" parTransId="{AD870DC6-DA2A-4181-AC3D-ED6C1CD7D1B7}" sibTransId="{3F57B342-654E-4757-9C07-6ECAF264496B}"/>
    <dgm:cxn modelId="{4A1D661C-8CC2-4B01-A00B-9A07BF157300}" type="presOf" srcId="{4068D99E-BF10-4CC6-B1CA-7691AA52F4A1}" destId="{FE2D6292-C691-4804-AB5D-3835B403608D}" srcOrd="0" destOrd="0" presId="urn:microsoft.com/office/officeart/2005/8/layout/cycle6"/>
    <dgm:cxn modelId="{3DE872C1-533F-4A68-AA3E-D12198498399}" type="presParOf" srcId="{23D8C1EA-5863-47AB-BF69-EC1EC9A58889}" destId="{E8B886D7-5568-47CA-A590-14A35E865F61}" srcOrd="0" destOrd="0" presId="urn:microsoft.com/office/officeart/2005/8/layout/cycle6"/>
    <dgm:cxn modelId="{67919BB4-4878-43C9-BCB5-B1D6478179FB}" type="presParOf" srcId="{23D8C1EA-5863-47AB-BF69-EC1EC9A58889}" destId="{7231D6E8-F84B-4FC1-8C6E-934CDF5F1F0F}" srcOrd="1" destOrd="0" presId="urn:microsoft.com/office/officeart/2005/8/layout/cycle6"/>
    <dgm:cxn modelId="{B4AEC4A5-6197-40E1-806A-111D6497B55E}" type="presParOf" srcId="{23D8C1EA-5863-47AB-BF69-EC1EC9A58889}" destId="{CA694582-1056-4E58-A569-C092AD9BEA0E}" srcOrd="2" destOrd="0" presId="urn:microsoft.com/office/officeart/2005/8/layout/cycle6"/>
    <dgm:cxn modelId="{7DF5C2BD-8744-41FD-AB6B-2AFA765DA9D4}" type="presParOf" srcId="{23D8C1EA-5863-47AB-BF69-EC1EC9A58889}" destId="{A39A152F-FEAE-47E5-A191-8F8DFC407277}" srcOrd="3" destOrd="0" presId="urn:microsoft.com/office/officeart/2005/8/layout/cycle6"/>
    <dgm:cxn modelId="{F504D661-792D-4812-9073-656B6257C92D}" type="presParOf" srcId="{23D8C1EA-5863-47AB-BF69-EC1EC9A58889}" destId="{5FD461D1-8650-460F-8D16-34E9D4CE4B71}" srcOrd="4" destOrd="0" presId="urn:microsoft.com/office/officeart/2005/8/layout/cycle6"/>
    <dgm:cxn modelId="{6F52C913-6F58-4F9A-8318-41220E5E554D}" type="presParOf" srcId="{23D8C1EA-5863-47AB-BF69-EC1EC9A58889}" destId="{28FD6905-AA28-4BDE-A632-2B49ECF5D02F}" srcOrd="5" destOrd="0" presId="urn:microsoft.com/office/officeart/2005/8/layout/cycle6"/>
    <dgm:cxn modelId="{0071404D-F938-4E04-9C1D-7D6159BC37D7}" type="presParOf" srcId="{23D8C1EA-5863-47AB-BF69-EC1EC9A58889}" destId="{46351A38-5122-40EA-AE6D-1DEAE08A0667}" srcOrd="6" destOrd="0" presId="urn:microsoft.com/office/officeart/2005/8/layout/cycle6"/>
    <dgm:cxn modelId="{0AD08414-070A-406D-BFFD-B66101199233}" type="presParOf" srcId="{23D8C1EA-5863-47AB-BF69-EC1EC9A58889}" destId="{3D2D8303-8BD2-4D1E-9D75-08E4765639F4}" srcOrd="7" destOrd="0" presId="urn:microsoft.com/office/officeart/2005/8/layout/cycle6"/>
    <dgm:cxn modelId="{267F1475-59F3-4E18-8AED-32DD7FAF835B}" type="presParOf" srcId="{23D8C1EA-5863-47AB-BF69-EC1EC9A58889}" destId="{DFA78252-E450-4F81-958E-B9DD29293164}" srcOrd="8" destOrd="0" presId="urn:microsoft.com/office/officeart/2005/8/layout/cycle6"/>
    <dgm:cxn modelId="{652E615E-DA2A-4CAC-92B5-AA940C089694}" type="presParOf" srcId="{23D8C1EA-5863-47AB-BF69-EC1EC9A58889}" destId="{2547774D-A5B9-4C51-B2F4-F7038D60B90D}" srcOrd="9" destOrd="0" presId="urn:microsoft.com/office/officeart/2005/8/layout/cycle6"/>
    <dgm:cxn modelId="{97D5EAFE-5CDE-4A2F-B97F-1B37C8BB4756}" type="presParOf" srcId="{23D8C1EA-5863-47AB-BF69-EC1EC9A58889}" destId="{E86DD6C6-C055-4FF2-B2CC-1E4040A7CBA2}" srcOrd="10" destOrd="0" presId="urn:microsoft.com/office/officeart/2005/8/layout/cycle6"/>
    <dgm:cxn modelId="{273627A3-217D-48F4-AC8A-6D83B23CBC60}" type="presParOf" srcId="{23D8C1EA-5863-47AB-BF69-EC1EC9A58889}" destId="{FE2D6292-C691-4804-AB5D-3835B403608D}" srcOrd="11" destOrd="0" presId="urn:microsoft.com/office/officeart/2005/8/layout/cycle6"/>
    <dgm:cxn modelId="{986FA6D3-5BE9-44D6-AEA2-769F5F26D0D6}" type="presParOf" srcId="{23D8C1EA-5863-47AB-BF69-EC1EC9A58889}" destId="{5A39570B-B801-4018-9BC5-92C46577C0A7}" srcOrd="12" destOrd="0" presId="urn:microsoft.com/office/officeart/2005/8/layout/cycle6"/>
    <dgm:cxn modelId="{095D7A48-BF13-4E25-BEE8-773E914E0C8C}" type="presParOf" srcId="{23D8C1EA-5863-47AB-BF69-EC1EC9A58889}" destId="{4CEF1954-B8D0-4436-95CD-AC71C39D503C}" srcOrd="13" destOrd="0" presId="urn:microsoft.com/office/officeart/2005/8/layout/cycle6"/>
    <dgm:cxn modelId="{19718447-D9DD-46A9-82A4-085715749804}" type="presParOf" srcId="{23D8C1EA-5863-47AB-BF69-EC1EC9A58889}" destId="{34AF0C33-03DF-4DDA-AEA7-92972F464F43}" srcOrd="14" destOrd="0" presId="urn:microsoft.com/office/officeart/2005/8/layout/cycle6"/>
    <dgm:cxn modelId="{6F51A8BE-129E-4058-A377-F95BBBECC003}" type="presParOf" srcId="{23D8C1EA-5863-47AB-BF69-EC1EC9A58889}" destId="{BAFF8CAF-04C8-490B-A5AE-503AEC257A86}" srcOrd="15" destOrd="0" presId="urn:microsoft.com/office/officeart/2005/8/layout/cycle6"/>
    <dgm:cxn modelId="{FC88C435-0092-4F3A-9681-03C8F82A7BEF}" type="presParOf" srcId="{23D8C1EA-5863-47AB-BF69-EC1EC9A58889}" destId="{DA246002-C8EA-46CD-B12D-038B975520AE}" srcOrd="16" destOrd="0" presId="urn:microsoft.com/office/officeart/2005/8/layout/cycle6"/>
    <dgm:cxn modelId="{AF91F7F7-8967-4B22-83CC-76338838BBEC}" type="presParOf" srcId="{23D8C1EA-5863-47AB-BF69-EC1EC9A58889}" destId="{EB9A9642-EECA-4F53-808C-8CCE90965C1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F8BC5F-FAA4-4B69-9127-2ED958DC8AC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0935C2-AD1D-4515-8217-FFED006E664C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acute cholecystitis </a:t>
          </a:r>
          <a:endParaRPr lang="en-US" dirty="0">
            <a:solidFill>
              <a:schemeClr val="accent2"/>
            </a:solidFill>
          </a:endParaRPr>
        </a:p>
      </dgm:t>
    </dgm:pt>
    <dgm:pt modelId="{BA0ED8C7-B8AF-406A-AC6F-B96DC7DFF898}" type="parTrans" cxnId="{7A276859-830F-476B-A45A-3F3BEF419960}">
      <dgm:prSet/>
      <dgm:spPr/>
      <dgm:t>
        <a:bodyPr/>
        <a:lstStyle/>
        <a:p>
          <a:endParaRPr lang="en-US"/>
        </a:p>
      </dgm:t>
    </dgm:pt>
    <dgm:pt modelId="{8E664E34-828A-4D3D-B0A2-D42A8D93A43C}" type="sibTrans" cxnId="{7A276859-830F-476B-A45A-3F3BEF419960}">
      <dgm:prSet/>
      <dgm:spPr/>
      <dgm:t>
        <a:bodyPr/>
        <a:lstStyle/>
        <a:p>
          <a:endParaRPr lang="en-US"/>
        </a:p>
      </dgm:t>
    </dgm:pt>
    <dgm:pt modelId="{5C0F3815-1314-4208-8D3C-BC2DBC37B542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perforated peptic ulcer</a:t>
          </a:r>
          <a:endParaRPr lang="en-US" dirty="0">
            <a:solidFill>
              <a:schemeClr val="accent2"/>
            </a:solidFill>
          </a:endParaRPr>
        </a:p>
      </dgm:t>
    </dgm:pt>
    <dgm:pt modelId="{60866827-BB8F-4AE7-BD9C-257F4F1E41D8}" type="parTrans" cxnId="{8DC89754-D8B2-4318-8E42-0DFFFE9D1033}">
      <dgm:prSet/>
      <dgm:spPr/>
      <dgm:t>
        <a:bodyPr/>
        <a:lstStyle/>
        <a:p>
          <a:endParaRPr lang="en-US"/>
        </a:p>
      </dgm:t>
    </dgm:pt>
    <dgm:pt modelId="{70A32963-2B87-4E1A-AB33-1A432365C4A4}" type="sibTrans" cxnId="{8DC89754-D8B2-4318-8E42-0DFFFE9D1033}">
      <dgm:prSet/>
      <dgm:spPr/>
      <dgm:t>
        <a:bodyPr/>
        <a:lstStyle/>
        <a:p>
          <a:endParaRPr lang="en-US"/>
        </a:p>
      </dgm:t>
    </dgm:pt>
    <dgm:pt modelId="{44ECA90D-9052-4DFD-BFC1-F727FB97F5AC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myocardial infarction</a:t>
          </a:r>
          <a:endParaRPr lang="en-US" dirty="0">
            <a:solidFill>
              <a:schemeClr val="accent2"/>
            </a:solidFill>
          </a:endParaRPr>
        </a:p>
      </dgm:t>
    </dgm:pt>
    <dgm:pt modelId="{767859D1-E875-46E1-B5CB-0D0923CDA8BF}" type="parTrans" cxnId="{8904A732-F61F-417D-B1BA-EAB9E6263897}">
      <dgm:prSet/>
      <dgm:spPr/>
      <dgm:t>
        <a:bodyPr/>
        <a:lstStyle/>
        <a:p>
          <a:endParaRPr lang="en-US"/>
        </a:p>
      </dgm:t>
    </dgm:pt>
    <dgm:pt modelId="{AAB916ED-C69D-4D65-ADB2-017A0BD154D1}" type="sibTrans" cxnId="{8904A732-F61F-417D-B1BA-EAB9E6263897}">
      <dgm:prSet/>
      <dgm:spPr/>
      <dgm:t>
        <a:bodyPr/>
        <a:lstStyle/>
        <a:p>
          <a:endParaRPr lang="en-US"/>
        </a:p>
      </dgm:t>
    </dgm:pt>
    <dgm:pt modelId="{02B21042-9962-40B8-AA88-8EB370DBDA6F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esophageal perforation</a:t>
          </a:r>
          <a:endParaRPr lang="en-US" dirty="0">
            <a:solidFill>
              <a:schemeClr val="accent2"/>
            </a:solidFill>
          </a:endParaRPr>
        </a:p>
      </dgm:t>
    </dgm:pt>
    <dgm:pt modelId="{3A37BA8F-7F39-41EA-8DEE-8FC067C4E513}" type="parTrans" cxnId="{1C0A39D3-933F-4D14-A5CE-4FAB578F5B2F}">
      <dgm:prSet/>
      <dgm:spPr/>
      <dgm:t>
        <a:bodyPr/>
        <a:lstStyle/>
        <a:p>
          <a:endParaRPr lang="en-US"/>
        </a:p>
      </dgm:t>
    </dgm:pt>
    <dgm:pt modelId="{C2EF511F-90AE-42A3-B675-C1A448BCBAF4}" type="sibTrans" cxnId="{1C0A39D3-933F-4D14-A5CE-4FAB578F5B2F}">
      <dgm:prSet/>
      <dgm:spPr/>
      <dgm:t>
        <a:bodyPr/>
        <a:lstStyle/>
        <a:p>
          <a:endParaRPr lang="en-US"/>
        </a:p>
      </dgm:t>
    </dgm:pt>
    <dgm:pt modelId="{B66339D6-BBEB-4DD9-8EA8-982BC5032E33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mesenteric</a:t>
          </a:r>
        </a:p>
        <a:p>
          <a:r>
            <a:rPr lang="en-US" b="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ischemia</a:t>
          </a:r>
          <a:endParaRPr lang="en-US" dirty="0">
            <a:solidFill>
              <a:schemeClr val="accent2"/>
            </a:solidFill>
          </a:endParaRPr>
        </a:p>
      </dgm:t>
    </dgm:pt>
    <dgm:pt modelId="{32163A25-4A52-4F75-B67B-576E121503FD}" type="parTrans" cxnId="{00F1C5A1-DA7B-4323-873C-9990E757AA83}">
      <dgm:prSet/>
      <dgm:spPr/>
      <dgm:t>
        <a:bodyPr/>
        <a:lstStyle/>
        <a:p>
          <a:endParaRPr lang="en-US"/>
        </a:p>
      </dgm:t>
    </dgm:pt>
    <dgm:pt modelId="{C13863DC-4CE2-4005-9164-8AC397E0AB9C}" type="sibTrans" cxnId="{00F1C5A1-DA7B-4323-873C-9990E757AA83}">
      <dgm:prSet/>
      <dgm:spPr/>
      <dgm:t>
        <a:bodyPr/>
        <a:lstStyle/>
        <a:p>
          <a:endParaRPr lang="en-US"/>
        </a:p>
      </dgm:t>
    </dgm:pt>
    <dgm:pt modelId="{55BE3BB3-2DFC-4686-A584-5B10916A7564}" type="pres">
      <dgm:prSet presAssocID="{30F8BC5F-FAA4-4B69-9127-2ED958DC8A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2CB70C-109E-46E7-A346-0EB21537B3D4}" type="pres">
      <dgm:prSet presAssocID="{DA0935C2-AD1D-4515-8217-FFED006E664C}" presName="node" presStyleLbl="node1" presStyleIdx="0" presStyleCnt="5" custScaleX="127784" custScaleY="150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18BCD-B22F-4E07-897E-9BA4B0D3C524}" type="pres">
      <dgm:prSet presAssocID="{DA0935C2-AD1D-4515-8217-FFED006E664C}" presName="spNode" presStyleCnt="0"/>
      <dgm:spPr/>
    </dgm:pt>
    <dgm:pt modelId="{8228D7B3-4AC7-4C71-9101-75FABDCD04B5}" type="pres">
      <dgm:prSet presAssocID="{8E664E34-828A-4D3D-B0A2-D42A8D93A43C}" presName="sibTrans" presStyleLbl="sibTrans1D1" presStyleIdx="0" presStyleCnt="5"/>
      <dgm:spPr/>
      <dgm:t>
        <a:bodyPr/>
        <a:lstStyle/>
        <a:p>
          <a:endParaRPr lang="en-US"/>
        </a:p>
      </dgm:t>
    </dgm:pt>
    <dgm:pt modelId="{39AADA0B-654D-4303-9E13-2ED350F19283}" type="pres">
      <dgm:prSet presAssocID="{5C0F3815-1314-4208-8D3C-BC2DBC37B542}" presName="node" presStyleLbl="node1" presStyleIdx="1" presStyleCnt="5" custScaleX="113946" custScaleY="1312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9764A-0AAA-4DD5-BD05-942BFDFA2AC4}" type="pres">
      <dgm:prSet presAssocID="{5C0F3815-1314-4208-8D3C-BC2DBC37B542}" presName="spNode" presStyleCnt="0"/>
      <dgm:spPr/>
    </dgm:pt>
    <dgm:pt modelId="{41EE797B-26DA-431C-81EF-9FD70A697464}" type="pres">
      <dgm:prSet presAssocID="{70A32963-2B87-4E1A-AB33-1A432365C4A4}" presName="sibTrans" presStyleLbl="sibTrans1D1" presStyleIdx="1" presStyleCnt="5"/>
      <dgm:spPr/>
      <dgm:t>
        <a:bodyPr/>
        <a:lstStyle/>
        <a:p>
          <a:endParaRPr lang="en-US"/>
        </a:p>
      </dgm:t>
    </dgm:pt>
    <dgm:pt modelId="{1BE29EC3-E0AC-4BCE-A084-06963C97BF2E}" type="pres">
      <dgm:prSet presAssocID="{44ECA90D-9052-4DFD-BFC1-F727FB97F5AC}" presName="node" presStyleLbl="node1" presStyleIdx="2" presStyleCnt="5" custScaleY="159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D8AB4-D044-4778-A674-A19F6D556B63}" type="pres">
      <dgm:prSet presAssocID="{44ECA90D-9052-4DFD-BFC1-F727FB97F5AC}" presName="spNode" presStyleCnt="0"/>
      <dgm:spPr/>
    </dgm:pt>
    <dgm:pt modelId="{B6A5F6C8-E6F3-4845-9B7F-15A3DFCEF67B}" type="pres">
      <dgm:prSet presAssocID="{AAB916ED-C69D-4D65-ADB2-017A0BD154D1}" presName="sibTrans" presStyleLbl="sibTrans1D1" presStyleIdx="2" presStyleCnt="5"/>
      <dgm:spPr/>
      <dgm:t>
        <a:bodyPr/>
        <a:lstStyle/>
        <a:p>
          <a:endParaRPr lang="en-US"/>
        </a:p>
      </dgm:t>
    </dgm:pt>
    <dgm:pt modelId="{606FA3AE-8B91-44EB-87C7-57E0A958DDAA}" type="pres">
      <dgm:prSet presAssocID="{02B21042-9962-40B8-AA88-8EB370DBDA6F}" presName="node" presStyleLbl="node1" presStyleIdx="3" presStyleCnt="5" custScaleY="156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CCBA5-5492-46A2-BB99-A1F8196DD1DC}" type="pres">
      <dgm:prSet presAssocID="{02B21042-9962-40B8-AA88-8EB370DBDA6F}" presName="spNode" presStyleCnt="0"/>
      <dgm:spPr/>
    </dgm:pt>
    <dgm:pt modelId="{39BF032A-D05B-41A4-86E8-9C54366CE2FD}" type="pres">
      <dgm:prSet presAssocID="{C2EF511F-90AE-42A3-B675-C1A448BCBAF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9A4BC1EB-5D73-4575-A05B-9478B542FFE9}" type="pres">
      <dgm:prSet presAssocID="{B66339D6-BBEB-4DD9-8EA8-982BC5032E33}" presName="node" presStyleLbl="node1" presStyleIdx="4" presStyleCnt="5" custScaleX="128569" custScaleY="151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F76DD-D9A0-4921-90AD-501DC36C8FC3}" type="pres">
      <dgm:prSet presAssocID="{B66339D6-BBEB-4DD9-8EA8-982BC5032E33}" presName="spNode" presStyleCnt="0"/>
      <dgm:spPr/>
    </dgm:pt>
    <dgm:pt modelId="{181B08E1-2107-4E9A-91CF-87392436AFE7}" type="pres">
      <dgm:prSet presAssocID="{C13863DC-4CE2-4005-9164-8AC397E0AB9C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00F1C5A1-DA7B-4323-873C-9990E757AA83}" srcId="{30F8BC5F-FAA4-4B69-9127-2ED958DC8AC5}" destId="{B66339D6-BBEB-4DD9-8EA8-982BC5032E33}" srcOrd="4" destOrd="0" parTransId="{32163A25-4A52-4F75-B67B-576E121503FD}" sibTransId="{C13863DC-4CE2-4005-9164-8AC397E0AB9C}"/>
    <dgm:cxn modelId="{EF010779-15B0-440C-9851-818F499525AB}" type="presOf" srcId="{70A32963-2B87-4E1A-AB33-1A432365C4A4}" destId="{41EE797B-26DA-431C-81EF-9FD70A697464}" srcOrd="0" destOrd="0" presId="urn:microsoft.com/office/officeart/2005/8/layout/cycle6"/>
    <dgm:cxn modelId="{1D394640-0E84-415B-A91E-F45848E94786}" type="presOf" srcId="{44ECA90D-9052-4DFD-BFC1-F727FB97F5AC}" destId="{1BE29EC3-E0AC-4BCE-A084-06963C97BF2E}" srcOrd="0" destOrd="0" presId="urn:microsoft.com/office/officeart/2005/8/layout/cycle6"/>
    <dgm:cxn modelId="{7A276859-830F-476B-A45A-3F3BEF419960}" srcId="{30F8BC5F-FAA4-4B69-9127-2ED958DC8AC5}" destId="{DA0935C2-AD1D-4515-8217-FFED006E664C}" srcOrd="0" destOrd="0" parTransId="{BA0ED8C7-B8AF-406A-AC6F-B96DC7DFF898}" sibTransId="{8E664E34-828A-4D3D-B0A2-D42A8D93A43C}"/>
    <dgm:cxn modelId="{8904A732-F61F-417D-B1BA-EAB9E6263897}" srcId="{30F8BC5F-FAA4-4B69-9127-2ED958DC8AC5}" destId="{44ECA90D-9052-4DFD-BFC1-F727FB97F5AC}" srcOrd="2" destOrd="0" parTransId="{767859D1-E875-46E1-B5CB-0D0923CDA8BF}" sibTransId="{AAB916ED-C69D-4D65-ADB2-017A0BD154D1}"/>
    <dgm:cxn modelId="{8DC89754-D8B2-4318-8E42-0DFFFE9D1033}" srcId="{30F8BC5F-FAA4-4B69-9127-2ED958DC8AC5}" destId="{5C0F3815-1314-4208-8D3C-BC2DBC37B542}" srcOrd="1" destOrd="0" parTransId="{60866827-BB8F-4AE7-BD9C-257F4F1E41D8}" sibTransId="{70A32963-2B87-4E1A-AB33-1A432365C4A4}"/>
    <dgm:cxn modelId="{E96A0E95-20FD-4747-B6D1-A4C131E7DC9E}" type="presOf" srcId="{C13863DC-4CE2-4005-9164-8AC397E0AB9C}" destId="{181B08E1-2107-4E9A-91CF-87392436AFE7}" srcOrd="0" destOrd="0" presId="urn:microsoft.com/office/officeart/2005/8/layout/cycle6"/>
    <dgm:cxn modelId="{5B634DA2-02FD-4562-A299-805E25B8C93E}" type="presOf" srcId="{8E664E34-828A-4D3D-B0A2-D42A8D93A43C}" destId="{8228D7B3-4AC7-4C71-9101-75FABDCD04B5}" srcOrd="0" destOrd="0" presId="urn:microsoft.com/office/officeart/2005/8/layout/cycle6"/>
    <dgm:cxn modelId="{D08DB139-E530-4C2A-8D2E-66982162027D}" type="presOf" srcId="{B66339D6-BBEB-4DD9-8EA8-982BC5032E33}" destId="{9A4BC1EB-5D73-4575-A05B-9478B542FFE9}" srcOrd="0" destOrd="0" presId="urn:microsoft.com/office/officeart/2005/8/layout/cycle6"/>
    <dgm:cxn modelId="{202FA7D7-799E-480F-BBEA-17F3399BBAEC}" type="presOf" srcId="{AAB916ED-C69D-4D65-ADB2-017A0BD154D1}" destId="{B6A5F6C8-E6F3-4845-9B7F-15A3DFCEF67B}" srcOrd="0" destOrd="0" presId="urn:microsoft.com/office/officeart/2005/8/layout/cycle6"/>
    <dgm:cxn modelId="{8741EBF4-6577-4386-989D-1237F4AD4BEA}" type="presOf" srcId="{30F8BC5F-FAA4-4B69-9127-2ED958DC8AC5}" destId="{55BE3BB3-2DFC-4686-A584-5B10916A7564}" srcOrd="0" destOrd="0" presId="urn:microsoft.com/office/officeart/2005/8/layout/cycle6"/>
    <dgm:cxn modelId="{C0B12A2B-01AB-44C5-8D99-20A098237C0A}" type="presOf" srcId="{5C0F3815-1314-4208-8D3C-BC2DBC37B542}" destId="{39AADA0B-654D-4303-9E13-2ED350F19283}" srcOrd="0" destOrd="0" presId="urn:microsoft.com/office/officeart/2005/8/layout/cycle6"/>
    <dgm:cxn modelId="{963DE2C5-04F0-45EF-922F-BF686343119B}" type="presOf" srcId="{02B21042-9962-40B8-AA88-8EB370DBDA6F}" destId="{606FA3AE-8B91-44EB-87C7-57E0A958DDAA}" srcOrd="0" destOrd="0" presId="urn:microsoft.com/office/officeart/2005/8/layout/cycle6"/>
    <dgm:cxn modelId="{8FD090A5-C032-4C3D-BF16-C12F16FC32A6}" type="presOf" srcId="{DA0935C2-AD1D-4515-8217-FFED006E664C}" destId="{6C2CB70C-109E-46E7-A346-0EB21537B3D4}" srcOrd="0" destOrd="0" presId="urn:microsoft.com/office/officeart/2005/8/layout/cycle6"/>
    <dgm:cxn modelId="{D4EDEEBF-667F-4450-989E-BA603F79CBC7}" type="presOf" srcId="{C2EF511F-90AE-42A3-B675-C1A448BCBAF4}" destId="{39BF032A-D05B-41A4-86E8-9C54366CE2FD}" srcOrd="0" destOrd="0" presId="urn:microsoft.com/office/officeart/2005/8/layout/cycle6"/>
    <dgm:cxn modelId="{1C0A39D3-933F-4D14-A5CE-4FAB578F5B2F}" srcId="{30F8BC5F-FAA4-4B69-9127-2ED958DC8AC5}" destId="{02B21042-9962-40B8-AA88-8EB370DBDA6F}" srcOrd="3" destOrd="0" parTransId="{3A37BA8F-7F39-41EA-8DEE-8FC067C4E513}" sibTransId="{C2EF511F-90AE-42A3-B675-C1A448BCBAF4}"/>
    <dgm:cxn modelId="{13A08B59-EA5F-460C-8471-2716A4C570D7}" type="presParOf" srcId="{55BE3BB3-2DFC-4686-A584-5B10916A7564}" destId="{6C2CB70C-109E-46E7-A346-0EB21537B3D4}" srcOrd="0" destOrd="0" presId="urn:microsoft.com/office/officeart/2005/8/layout/cycle6"/>
    <dgm:cxn modelId="{8D42704B-AF72-445F-A389-5F55265D675D}" type="presParOf" srcId="{55BE3BB3-2DFC-4686-A584-5B10916A7564}" destId="{19518BCD-B22F-4E07-897E-9BA4B0D3C524}" srcOrd="1" destOrd="0" presId="urn:microsoft.com/office/officeart/2005/8/layout/cycle6"/>
    <dgm:cxn modelId="{06C1BB2E-4780-4537-9B41-3FBB40BFA41A}" type="presParOf" srcId="{55BE3BB3-2DFC-4686-A584-5B10916A7564}" destId="{8228D7B3-4AC7-4C71-9101-75FABDCD04B5}" srcOrd="2" destOrd="0" presId="urn:microsoft.com/office/officeart/2005/8/layout/cycle6"/>
    <dgm:cxn modelId="{C01B6A18-5CBC-4972-992E-0FFFE883564E}" type="presParOf" srcId="{55BE3BB3-2DFC-4686-A584-5B10916A7564}" destId="{39AADA0B-654D-4303-9E13-2ED350F19283}" srcOrd="3" destOrd="0" presId="urn:microsoft.com/office/officeart/2005/8/layout/cycle6"/>
    <dgm:cxn modelId="{94E84725-BFB3-48E5-BFFC-7A6B2112C717}" type="presParOf" srcId="{55BE3BB3-2DFC-4686-A584-5B10916A7564}" destId="{A7B9764A-0AAA-4DD5-BD05-942BFDFA2AC4}" srcOrd="4" destOrd="0" presId="urn:microsoft.com/office/officeart/2005/8/layout/cycle6"/>
    <dgm:cxn modelId="{BF802BDD-2772-4BE1-8776-B7F44E176C99}" type="presParOf" srcId="{55BE3BB3-2DFC-4686-A584-5B10916A7564}" destId="{41EE797B-26DA-431C-81EF-9FD70A697464}" srcOrd="5" destOrd="0" presId="urn:microsoft.com/office/officeart/2005/8/layout/cycle6"/>
    <dgm:cxn modelId="{377BF6CC-6390-4712-8C7B-C2CDBE15AF47}" type="presParOf" srcId="{55BE3BB3-2DFC-4686-A584-5B10916A7564}" destId="{1BE29EC3-E0AC-4BCE-A084-06963C97BF2E}" srcOrd="6" destOrd="0" presId="urn:microsoft.com/office/officeart/2005/8/layout/cycle6"/>
    <dgm:cxn modelId="{FFE7F9CD-3E7B-4B34-9E1B-D511A773D303}" type="presParOf" srcId="{55BE3BB3-2DFC-4686-A584-5B10916A7564}" destId="{B32D8AB4-D044-4778-A674-A19F6D556B63}" srcOrd="7" destOrd="0" presId="urn:microsoft.com/office/officeart/2005/8/layout/cycle6"/>
    <dgm:cxn modelId="{6A4C5188-042C-4045-B316-0EEF244DEDDA}" type="presParOf" srcId="{55BE3BB3-2DFC-4686-A584-5B10916A7564}" destId="{B6A5F6C8-E6F3-4845-9B7F-15A3DFCEF67B}" srcOrd="8" destOrd="0" presId="urn:microsoft.com/office/officeart/2005/8/layout/cycle6"/>
    <dgm:cxn modelId="{C962E2CB-E94A-4B7F-9F71-A108E8085160}" type="presParOf" srcId="{55BE3BB3-2DFC-4686-A584-5B10916A7564}" destId="{606FA3AE-8B91-44EB-87C7-57E0A958DDAA}" srcOrd="9" destOrd="0" presId="urn:microsoft.com/office/officeart/2005/8/layout/cycle6"/>
    <dgm:cxn modelId="{5B07B546-352C-4AB3-AF79-45551AC403A9}" type="presParOf" srcId="{55BE3BB3-2DFC-4686-A584-5B10916A7564}" destId="{281CCBA5-5492-46A2-BB99-A1F8196DD1DC}" srcOrd="10" destOrd="0" presId="urn:microsoft.com/office/officeart/2005/8/layout/cycle6"/>
    <dgm:cxn modelId="{D7612B60-8161-40E1-B816-8B21A3905AD5}" type="presParOf" srcId="{55BE3BB3-2DFC-4686-A584-5B10916A7564}" destId="{39BF032A-D05B-41A4-86E8-9C54366CE2FD}" srcOrd="11" destOrd="0" presId="urn:microsoft.com/office/officeart/2005/8/layout/cycle6"/>
    <dgm:cxn modelId="{4FDFE987-5D74-4765-A867-9D89348A60B5}" type="presParOf" srcId="{55BE3BB3-2DFC-4686-A584-5B10916A7564}" destId="{9A4BC1EB-5D73-4575-A05B-9478B542FFE9}" srcOrd="12" destOrd="0" presId="urn:microsoft.com/office/officeart/2005/8/layout/cycle6"/>
    <dgm:cxn modelId="{6037773D-4206-4F68-B94E-401009EFCB60}" type="presParOf" srcId="{55BE3BB3-2DFC-4686-A584-5B10916A7564}" destId="{8B1F76DD-D9A0-4921-90AD-501DC36C8FC3}" srcOrd="13" destOrd="0" presId="urn:microsoft.com/office/officeart/2005/8/layout/cycle6"/>
    <dgm:cxn modelId="{2636B2D5-5DB9-4054-8B18-320DD49811FE}" type="presParOf" srcId="{55BE3BB3-2DFC-4686-A584-5B10916A7564}" destId="{181B08E1-2107-4E9A-91CF-87392436AFE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886D7-5568-47CA-A590-14A35E865F61}">
      <dsp:nvSpPr>
        <dsp:cNvPr id="0" name=""/>
        <dsp:cNvSpPr/>
      </dsp:nvSpPr>
      <dsp:spPr>
        <a:xfrm>
          <a:off x="3328118" y="-81048"/>
          <a:ext cx="964069" cy="82817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non crampy, epigastric abdominal pain</a:t>
          </a:r>
          <a:endParaRPr lang="en-US" sz="1200" kern="1200" dirty="0">
            <a:solidFill>
              <a:srgbClr val="C00000"/>
            </a:solidFill>
          </a:endParaRPr>
        </a:p>
      </dsp:txBody>
      <dsp:txXfrm>
        <a:off x="3368546" y="-40620"/>
        <a:ext cx="883213" cy="747317"/>
      </dsp:txXfrm>
    </dsp:sp>
    <dsp:sp modelId="{CA694582-1056-4E58-A569-C092AD9BEA0E}">
      <dsp:nvSpPr>
        <dsp:cNvPr id="0" name=""/>
        <dsp:cNvSpPr/>
      </dsp:nvSpPr>
      <dsp:spPr>
        <a:xfrm>
          <a:off x="2334821" y="333038"/>
          <a:ext cx="2950662" cy="2950662"/>
        </a:xfrm>
        <a:custGeom>
          <a:avLst/>
          <a:gdLst/>
          <a:ahLst/>
          <a:cxnLst/>
          <a:rect l="0" t="0" r="0" b="0"/>
          <a:pathLst>
            <a:path>
              <a:moveTo>
                <a:pt x="1963515" y="83110"/>
              </a:moveTo>
              <a:arcTo wR="1475331" hR="1475331" stAng="17359399" swAng="14997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A152F-FEAE-47E5-A191-8F8DFC407277}">
      <dsp:nvSpPr>
        <dsp:cNvPr id="0" name=""/>
        <dsp:cNvSpPr/>
      </dsp:nvSpPr>
      <dsp:spPr>
        <a:xfrm>
          <a:off x="4605792" y="757382"/>
          <a:ext cx="964069" cy="626644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Fever</a:t>
          </a:r>
          <a:endParaRPr lang="en-US" sz="2000" b="0" kern="1200" dirty="0">
            <a:solidFill>
              <a:srgbClr val="C00000"/>
            </a:solidFill>
          </a:endParaRPr>
        </a:p>
      </dsp:txBody>
      <dsp:txXfrm>
        <a:off x="4636382" y="787972"/>
        <a:ext cx="902889" cy="565464"/>
      </dsp:txXfrm>
    </dsp:sp>
    <dsp:sp modelId="{28FD6905-AA28-4BDE-A632-2B49ECF5D02F}">
      <dsp:nvSpPr>
        <dsp:cNvPr id="0" name=""/>
        <dsp:cNvSpPr/>
      </dsp:nvSpPr>
      <dsp:spPr>
        <a:xfrm>
          <a:off x="2334821" y="333038"/>
          <a:ext cx="2950662" cy="2950662"/>
        </a:xfrm>
        <a:custGeom>
          <a:avLst/>
          <a:gdLst/>
          <a:ahLst/>
          <a:cxnLst/>
          <a:rect l="0" t="0" r="0" b="0"/>
          <a:pathLst>
            <a:path>
              <a:moveTo>
                <a:pt x="2890488" y="1058280"/>
              </a:moveTo>
              <a:arcTo wR="1475331" hR="1475331" stAng="20614778" swAng="17577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51A38-5122-40EA-AE6D-1DEAE08A0667}">
      <dsp:nvSpPr>
        <dsp:cNvPr id="0" name=""/>
        <dsp:cNvSpPr/>
      </dsp:nvSpPr>
      <dsp:spPr>
        <a:xfrm>
          <a:off x="4605792" y="2144544"/>
          <a:ext cx="964069" cy="802982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upper abdominal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ileus </a:t>
          </a:r>
          <a:endParaRPr lang="en-US" sz="1400" kern="1200" dirty="0">
            <a:solidFill>
              <a:srgbClr val="C00000"/>
            </a:solidFill>
          </a:endParaRPr>
        </a:p>
      </dsp:txBody>
      <dsp:txXfrm>
        <a:off x="4644990" y="2183742"/>
        <a:ext cx="885673" cy="724586"/>
      </dsp:txXfrm>
    </dsp:sp>
    <dsp:sp modelId="{DFA78252-E450-4F81-958E-B9DD29293164}">
      <dsp:nvSpPr>
        <dsp:cNvPr id="0" name=""/>
        <dsp:cNvSpPr/>
      </dsp:nvSpPr>
      <dsp:spPr>
        <a:xfrm>
          <a:off x="2334821" y="333038"/>
          <a:ext cx="2950662" cy="2950662"/>
        </a:xfrm>
        <a:custGeom>
          <a:avLst/>
          <a:gdLst/>
          <a:ahLst/>
          <a:cxnLst/>
          <a:rect l="0" t="0" r="0" b="0"/>
          <a:pathLst>
            <a:path>
              <a:moveTo>
                <a:pt x="2408803" y="2617798"/>
              </a:moveTo>
              <a:arcTo wR="1475331" hR="1475331" stAng="3044933" swAng="11986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47774D-A5B9-4C51-B2F4-F7038D60B90D}">
      <dsp:nvSpPr>
        <dsp:cNvPr id="0" name=""/>
        <dsp:cNvSpPr/>
      </dsp:nvSpPr>
      <dsp:spPr>
        <a:xfrm>
          <a:off x="3328118" y="2906542"/>
          <a:ext cx="964069" cy="75431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abdominal distention</a:t>
          </a:r>
          <a:endParaRPr lang="en-US" sz="1400" kern="1200" dirty="0">
            <a:solidFill>
              <a:srgbClr val="C00000"/>
            </a:solidFill>
          </a:endParaRPr>
        </a:p>
      </dsp:txBody>
      <dsp:txXfrm>
        <a:off x="3364941" y="2943365"/>
        <a:ext cx="890423" cy="680671"/>
      </dsp:txXfrm>
    </dsp:sp>
    <dsp:sp modelId="{FE2D6292-C691-4804-AB5D-3835B403608D}">
      <dsp:nvSpPr>
        <dsp:cNvPr id="0" name=""/>
        <dsp:cNvSpPr/>
      </dsp:nvSpPr>
      <dsp:spPr>
        <a:xfrm>
          <a:off x="2334821" y="333038"/>
          <a:ext cx="2950662" cy="2950662"/>
        </a:xfrm>
        <a:custGeom>
          <a:avLst/>
          <a:gdLst/>
          <a:ahLst/>
          <a:cxnLst/>
          <a:rect l="0" t="0" r="0" b="0"/>
          <a:pathLst>
            <a:path>
              <a:moveTo>
                <a:pt x="987908" y="2867818"/>
              </a:moveTo>
              <a:arcTo wR="1475331" hR="1475331" stAng="6557517" swAng="13111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9570B-B801-4018-9BC5-92C46577C0A7}">
      <dsp:nvSpPr>
        <dsp:cNvPr id="0" name=""/>
        <dsp:cNvSpPr/>
      </dsp:nvSpPr>
      <dsp:spPr>
        <a:xfrm>
          <a:off x="2050443" y="2176462"/>
          <a:ext cx="964069" cy="73914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nausea</a:t>
          </a:r>
          <a:r>
            <a:rPr lang="en-US" sz="1300" b="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and vomiting</a:t>
          </a:r>
          <a:endParaRPr lang="en-US" sz="1300" kern="1200" dirty="0">
            <a:solidFill>
              <a:srgbClr val="C00000"/>
            </a:solidFill>
          </a:endParaRPr>
        </a:p>
      </dsp:txBody>
      <dsp:txXfrm>
        <a:off x="2086525" y="2212544"/>
        <a:ext cx="891905" cy="666982"/>
      </dsp:txXfrm>
    </dsp:sp>
    <dsp:sp modelId="{34AF0C33-03DF-4DDA-AEA7-92972F464F43}">
      <dsp:nvSpPr>
        <dsp:cNvPr id="0" name=""/>
        <dsp:cNvSpPr/>
      </dsp:nvSpPr>
      <dsp:spPr>
        <a:xfrm>
          <a:off x="2334821" y="333038"/>
          <a:ext cx="2950662" cy="2950662"/>
        </a:xfrm>
        <a:custGeom>
          <a:avLst/>
          <a:gdLst/>
          <a:ahLst/>
          <a:cxnLst/>
          <a:rect l="0" t="0" r="0" b="0"/>
          <a:pathLst>
            <a:path>
              <a:moveTo>
                <a:pt x="44700" y="1835743"/>
              </a:moveTo>
              <a:arcTo wR="1475331" hR="1475331" stAng="9951600" swAng="18328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F8CAF-04C8-490B-A5AE-503AEC257A86}">
      <dsp:nvSpPr>
        <dsp:cNvPr id="0" name=""/>
        <dsp:cNvSpPr/>
      </dsp:nvSpPr>
      <dsp:spPr>
        <a:xfrm>
          <a:off x="1951713" y="757382"/>
          <a:ext cx="1161529" cy="626644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tachycardia</a:t>
          </a:r>
          <a:endParaRPr lang="en-US" sz="1600" kern="1200" dirty="0">
            <a:solidFill>
              <a:srgbClr val="C00000"/>
            </a:solidFill>
          </a:endParaRPr>
        </a:p>
      </dsp:txBody>
      <dsp:txXfrm>
        <a:off x="1982303" y="787972"/>
        <a:ext cx="1100349" cy="565464"/>
      </dsp:txXfrm>
    </dsp:sp>
    <dsp:sp modelId="{EB9A9642-EECA-4F53-808C-8CCE90965C14}">
      <dsp:nvSpPr>
        <dsp:cNvPr id="0" name=""/>
        <dsp:cNvSpPr/>
      </dsp:nvSpPr>
      <dsp:spPr>
        <a:xfrm>
          <a:off x="2334821" y="333038"/>
          <a:ext cx="2950662" cy="2950662"/>
        </a:xfrm>
        <a:custGeom>
          <a:avLst/>
          <a:gdLst/>
          <a:ahLst/>
          <a:cxnLst/>
          <a:rect l="0" t="0" r="0" b="0"/>
          <a:pathLst>
            <a:path>
              <a:moveTo>
                <a:pt x="444593" y="419783"/>
              </a:moveTo>
              <a:arcTo wR="1475331" hR="1475331" stAng="13540880" swAng="14997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CB70C-109E-46E7-A346-0EB21537B3D4}">
      <dsp:nvSpPr>
        <dsp:cNvPr id="0" name=""/>
        <dsp:cNvSpPr/>
      </dsp:nvSpPr>
      <dsp:spPr>
        <a:xfrm>
          <a:off x="3052863" y="-183659"/>
          <a:ext cx="1501776" cy="114915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acute cholecystitis </a:t>
          </a:r>
          <a:endParaRPr lang="en-US" sz="1600" kern="1200" dirty="0">
            <a:solidFill>
              <a:schemeClr val="accent2"/>
            </a:solidFill>
          </a:endParaRPr>
        </a:p>
      </dsp:txBody>
      <dsp:txXfrm>
        <a:off x="3108960" y="-127562"/>
        <a:ext cx="1389582" cy="1036963"/>
      </dsp:txXfrm>
    </dsp:sp>
    <dsp:sp modelId="{8228D7B3-4AC7-4C71-9101-75FABDCD04B5}">
      <dsp:nvSpPr>
        <dsp:cNvPr id="0" name=""/>
        <dsp:cNvSpPr/>
      </dsp:nvSpPr>
      <dsp:spPr>
        <a:xfrm>
          <a:off x="2276066" y="390919"/>
          <a:ext cx="3055370" cy="3055370"/>
        </a:xfrm>
        <a:custGeom>
          <a:avLst/>
          <a:gdLst/>
          <a:ahLst/>
          <a:cxnLst/>
          <a:rect l="0" t="0" r="0" b="0"/>
          <a:pathLst>
            <a:path>
              <a:moveTo>
                <a:pt x="2283414" y="200019"/>
              </a:moveTo>
              <a:arcTo wR="1527685" hR="1527685" stAng="17978955" swAng="12341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ADA0B-654D-4303-9E13-2ED350F19283}">
      <dsp:nvSpPr>
        <dsp:cNvPr id="0" name=""/>
        <dsp:cNvSpPr/>
      </dsp:nvSpPr>
      <dsp:spPr>
        <a:xfrm>
          <a:off x="4587093" y="945387"/>
          <a:ext cx="1339145" cy="100227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perforated peptic ulcer</a:t>
          </a:r>
          <a:endParaRPr lang="en-US" sz="1600" kern="1200" dirty="0">
            <a:solidFill>
              <a:schemeClr val="accent2"/>
            </a:solidFill>
          </a:endParaRPr>
        </a:p>
      </dsp:txBody>
      <dsp:txXfrm>
        <a:off x="4636020" y="994314"/>
        <a:ext cx="1241291" cy="904418"/>
      </dsp:txXfrm>
    </dsp:sp>
    <dsp:sp modelId="{41EE797B-26DA-431C-81EF-9FD70A697464}">
      <dsp:nvSpPr>
        <dsp:cNvPr id="0" name=""/>
        <dsp:cNvSpPr/>
      </dsp:nvSpPr>
      <dsp:spPr>
        <a:xfrm>
          <a:off x="2276066" y="390919"/>
          <a:ext cx="3055370" cy="3055370"/>
        </a:xfrm>
        <a:custGeom>
          <a:avLst/>
          <a:gdLst/>
          <a:ahLst/>
          <a:cxnLst/>
          <a:rect l="0" t="0" r="0" b="0"/>
          <a:pathLst>
            <a:path>
              <a:moveTo>
                <a:pt x="3054965" y="1562867"/>
              </a:moveTo>
              <a:arcTo wR="1527685" hR="1527685" stAng="79178" swAng="136087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29EC3-E0AC-4BCE-A084-06963C97BF2E}">
      <dsp:nvSpPr>
        <dsp:cNvPr id="0" name=""/>
        <dsp:cNvSpPr/>
      </dsp:nvSpPr>
      <dsp:spPr>
        <a:xfrm>
          <a:off x="4114079" y="2545585"/>
          <a:ext cx="1175246" cy="1217886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myocardial infarction</a:t>
          </a:r>
          <a:endParaRPr lang="en-US" sz="1600" kern="1200" dirty="0">
            <a:solidFill>
              <a:schemeClr val="accent2"/>
            </a:solidFill>
          </a:endParaRPr>
        </a:p>
      </dsp:txBody>
      <dsp:txXfrm>
        <a:off x="4171450" y="2602956"/>
        <a:ext cx="1060504" cy="1103144"/>
      </dsp:txXfrm>
    </dsp:sp>
    <dsp:sp modelId="{B6A5F6C8-E6F3-4845-9B7F-15A3DFCEF67B}">
      <dsp:nvSpPr>
        <dsp:cNvPr id="0" name=""/>
        <dsp:cNvSpPr/>
      </dsp:nvSpPr>
      <dsp:spPr>
        <a:xfrm>
          <a:off x="2276066" y="390919"/>
          <a:ext cx="3055370" cy="3055370"/>
        </a:xfrm>
        <a:custGeom>
          <a:avLst/>
          <a:gdLst/>
          <a:ahLst/>
          <a:cxnLst/>
          <a:rect l="0" t="0" r="0" b="0"/>
          <a:pathLst>
            <a:path>
              <a:moveTo>
                <a:pt x="1831933" y="3024767"/>
              </a:moveTo>
              <a:arcTo wR="1527685" hR="1527685" stAng="4710742" swAng="13785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FA3AE-8B91-44EB-87C7-57E0A958DDAA}">
      <dsp:nvSpPr>
        <dsp:cNvPr id="0" name=""/>
        <dsp:cNvSpPr/>
      </dsp:nvSpPr>
      <dsp:spPr>
        <a:xfrm>
          <a:off x="2318177" y="2557463"/>
          <a:ext cx="1175246" cy="119412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esophageal perforation</a:t>
          </a:r>
          <a:endParaRPr lang="en-US" sz="1600" kern="1200" dirty="0">
            <a:solidFill>
              <a:schemeClr val="accent2"/>
            </a:solidFill>
          </a:endParaRPr>
        </a:p>
      </dsp:txBody>
      <dsp:txXfrm>
        <a:off x="2375548" y="2614834"/>
        <a:ext cx="1060504" cy="1079386"/>
      </dsp:txXfrm>
    </dsp:sp>
    <dsp:sp modelId="{39BF032A-D05B-41A4-86E8-9C54366CE2FD}">
      <dsp:nvSpPr>
        <dsp:cNvPr id="0" name=""/>
        <dsp:cNvSpPr/>
      </dsp:nvSpPr>
      <dsp:spPr>
        <a:xfrm>
          <a:off x="2276066" y="390919"/>
          <a:ext cx="3055370" cy="3055370"/>
        </a:xfrm>
        <a:custGeom>
          <a:avLst/>
          <a:gdLst/>
          <a:ahLst/>
          <a:cxnLst/>
          <a:rect l="0" t="0" r="0" b="0"/>
          <a:pathLst>
            <a:path>
              <a:moveTo>
                <a:pt x="137702" y="2161539"/>
              </a:moveTo>
              <a:arcTo wR="1527685" hR="1527685" stAng="9329176" swAng="12209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BC1EB-5D73-4575-A05B-9478B542FFE9}">
      <dsp:nvSpPr>
        <dsp:cNvPr id="0" name=""/>
        <dsp:cNvSpPr/>
      </dsp:nvSpPr>
      <dsp:spPr>
        <a:xfrm>
          <a:off x="1595335" y="868985"/>
          <a:ext cx="1511002" cy="115507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mesenteric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ischemia</a:t>
          </a:r>
          <a:endParaRPr lang="en-US" sz="1600" kern="1200" dirty="0">
            <a:solidFill>
              <a:schemeClr val="accent2"/>
            </a:solidFill>
          </a:endParaRPr>
        </a:p>
      </dsp:txBody>
      <dsp:txXfrm>
        <a:off x="1651721" y="925371"/>
        <a:ext cx="1398230" cy="1042305"/>
      </dsp:txXfrm>
    </dsp:sp>
    <dsp:sp modelId="{181B08E1-2107-4E9A-91CF-87392436AFE7}">
      <dsp:nvSpPr>
        <dsp:cNvPr id="0" name=""/>
        <dsp:cNvSpPr/>
      </dsp:nvSpPr>
      <dsp:spPr>
        <a:xfrm>
          <a:off x="2276066" y="390919"/>
          <a:ext cx="3055370" cy="3055370"/>
        </a:xfrm>
        <a:custGeom>
          <a:avLst/>
          <a:gdLst/>
          <a:ahLst/>
          <a:cxnLst/>
          <a:rect l="0" t="0" r="0" b="0"/>
          <a:pathLst>
            <a:path>
              <a:moveTo>
                <a:pt x="420812" y="474758"/>
              </a:moveTo>
              <a:arcTo wR="1527685" hR="1527685" stAng="13414153" swAng="10091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Pancreatitis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dr.amirreza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salehi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81000"/>
            <a:ext cx="7520940" cy="429947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patients with pancreatitis related to alcohol consumption, the fi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rst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episode is usually preceded by 6 to 8 years of heavy alcohol ingestion.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495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464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0"/>
            <a:ext cx="7520940" cy="4223277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causes of pancreatitis include anything that may obstruct the pancreatic duct. 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includes;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gallstones,tumors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trauma, and parasitic diseases among others.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ERCP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8% to 10% of cases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pancreatitis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no recognizable etiology (idiopathic pancreatitis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but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majority of these cases may be related to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biliary tract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sludge or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microlithiasis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cholecystectomy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recommended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group.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04800"/>
            <a:ext cx="7520940" cy="4375677"/>
          </a:xfrm>
        </p:spPr>
        <p:txBody>
          <a:bodyPr>
            <a:noAutofit/>
          </a:bodyPr>
          <a:lstStyle/>
          <a:p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Ischemic injuries to the pancreas, secondary to hypotension</a:t>
            </a:r>
          </a:p>
          <a:p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(e.g., during open heart procedures performed on pump)</a:t>
            </a:r>
          </a:p>
          <a:p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devascularization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during upper abdominal surgery, may</a:t>
            </a:r>
          </a:p>
          <a:p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initiate pancreatitis or play a role in the progression of</a:t>
            </a:r>
          </a:p>
          <a:p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pancreatic edema to pancreatic necrosis.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81000"/>
            <a:ext cx="7520940" cy="429947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causes of pancreatitis include anything that may obstruct the pancreatic duct.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includes;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gallstones,tumors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trauma, and parasitic diseases among others.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ERCP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8% to 10% of cases of pancreatitis have no recognizable etiology (idiopathic pancreatitis), but the majority of these cases may be related to biliary tract sludge or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microlithiasis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cholecystectomy is recommended in this group.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Presentation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592202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54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Presentation and Evaluation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acute pancreatitis have non crampy, epigastric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abdominal pain.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character of the pain is variable, and it frequently radiates to the left or right upper quadrant or the back.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pain may be alleviated by sitting or standing.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is associated with nausea and 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vomiting.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76600"/>
            <a:ext cx="3886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Severe pancreatitis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Generalized abdominal and rebound tenderness may also occur in severe pancreatitis.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severe acute pancreatitis, blood may dissect into the posterior retroperitoneal soft tissue causing a flank hematoma known as Grey Turner’s sign(B) or up the </a:t>
            </a:r>
            <a:r>
              <a:rPr lang="en-US" sz="1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falciform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ligament resulting in a periumbilical ecchymosis called Cullen’s sign(A).</a:t>
            </a:r>
            <a:endParaRPr 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chr\Downloads\F1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 test abnormality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Leukocytosis</a:t>
            </a: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elevation of the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serum amylase level 1.5 times the normal limit with a lipase value of 5 times the normal limit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serum amylase rises quickly within the first 12 hours after admission and usually returns to normal after 3 to 5 days.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pationt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acute pancreatitis on the end 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chronic 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pancreatitis, 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not be 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elevated in serum amylase 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admission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86200"/>
            <a:ext cx="9144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test abnormality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severe cases of pancreatitis, there may be abnormal liver chemistries, hyperglycemia, hypocalcemia,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elevated blood urea nitrogen (BUN) and creatinine levels, and hypoxemia as a result of injury to the liver, lungs, and kidneys.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004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diagnosis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638010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752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is a 35-year-old alcoholic who has epigastric pain that has spread to the back. He has fever, nausea and vomiting.</a:t>
            </a:r>
          </a:p>
          <a:p>
            <a:pPr marL="0" indent="0"/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What is the differential diagnosis?</a:t>
            </a:r>
          </a:p>
          <a:p>
            <a:pPr marL="0" indent="0"/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What are the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paraclinical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diagnostic measures?</a:t>
            </a:r>
          </a:p>
          <a:p>
            <a:pPr marL="0" indent="0"/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List the necessary treatment measures based on the most probable diagnosis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4914"/>
            <a:ext cx="511232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3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suspected acute pancreatitis should be evaluated radiographically with;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(1) a chest x-ray to look for sympathetic pleural effusions, atelectasis, or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hemidiaphragm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elevation (suggestive of fluid sequestration), and to exclude free air (pneumoperitoneum);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9144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plain and upright abdominal x-rays to evaluate for possible calcifications (indicating chronic pancreatitis), gallstones (though only about 15% of gallstones are radio opaque), local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adynamic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ileus (or signs of bowel obstruction), or a “cutoff sign” where gas in the transverse colon appears to end abruptly</a:t>
            </a:r>
          </a:p>
          <a:p>
            <a:endParaRPr lang="en-US" sz="2000" dirty="0"/>
          </a:p>
        </p:txBody>
      </p:sp>
      <p:pic>
        <p:nvPicPr>
          <p:cNvPr id="5122" name="Picture 2" descr="C:\Users\chr\Desktop\Acute-Pancreatitis-Plain-X-ray-erect-abdomen-shows-total-decreased-air-in-the-abdom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2667000"/>
            <a:ext cx="426719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32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ultrasonography to look for gallstones, common duct dilatation pancreatic enlargement, and per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ipancreatic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fluid 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collections.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3650"/>
            <a:ext cx="91440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1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diagnosis is unclear=CT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chr\Desktop\Fig 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8258"/>
            <a:ext cx="9144000" cy="519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8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Prognosis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Eighty percent of patients recover from the attack without sequelae.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twenty percent experience complications.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Ranson’s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criteria)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(APACHE II)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 scans also yield prognostic information.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patients with mild bouts of pancreatitis, it is appropriate to withhold food until pain and tenderness resolve and the serum amylase and WBC return to normal.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more severe episodes of pancreatitis, it is important to maintain adequate tissue perfusion by monitoring cardiovascular parameters and maintaining adequate intravascular volume.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3810000"/>
            <a:ext cx="4114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Massive fluid sequestrations several liters of isotonic Electrolytes and blood glucose are carefully managed.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function is monitored carefully, as sympathetic pleural effusions, atelectasis, adult respiratory distress syndrome due to SIRS,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hemidiaphragm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elevation, and fluid overload may impair oxygenation.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Nasogastric suction has been theorized to decrease secretin release.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Practically, however, no obvious clinical benefit is seen in patients without significant nausea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Antibiotics have also been used prophylactically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patients with pancreatitis to prevent infection of necrotic material, which is the number one predictor of survival.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Nutritional support must also be provided t malnourished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and to patients with severe disease who may not eat for a prolonged period.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parenteral nutrition may be required in patients without a functional gastrointestinal tract.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 of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pancreas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anatomy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Pancreatitis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Pancreatitis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Patoghenesis</a:t>
            </a: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Etiology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pancreatitis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test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abnormality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ifferential Diagnosis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ummary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efrence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en-US" sz="18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4114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5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patients with severe gallstone pancreatitis, earl cholecystectomy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not be done due to the significant morbidity of this procedure in this population.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patients with severe pancreatitis and a gallstone impacted at the ampulla of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Vater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ERCP with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sphincterotomy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stone extraction is advisable.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Infected Pancreatic Necrosis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Peripancreatic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Fluid Collections and Pseudocysts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pseudocyst is a collection of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peripancreatic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 contained in a cyst-like structure without an epithelial lining.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Pseudocysts may be communicating or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noncommunicating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based upon whether the cyst is connected to the pancreatic duct. The wall of the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nonresolving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fluid collections thickens or matures over 4 to 6 weeks and forms a pseudocyst.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pancreatitis is a relatively common disease that varies from a limited disease to a progressive and fatal disease. </a:t>
            </a:r>
            <a:endParaRPr lang="en-US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 cause is gallstones and alcohol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includes systemic disease control and pharmacotherapy. </a:t>
            </a:r>
            <a:endParaRPr lang="en-US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possibility of infectious and non-infectious complications.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4038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0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Refrence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Peter f . Lawrence ;Essentials of general surgery  ;fifth edition;2013p;344-367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8425"/>
            <a:ext cx="91440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3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pancreas 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pancreas is a retroperitoneal gland that lies transversely just anterior to the second lumbar vertebra.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Normally, the pancreas is 12 to 18 cm in length and weighs between 70 and 110 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gland is divided   into four distinct parts: 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head,neck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body, and tail.</a:t>
            </a:r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3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duct of 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Wirsung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typically forms a common channel with the common bile duct and enters the duodenum at the ampulla of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Vater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sphincter of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Oddi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(the major papilla).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distal portion of the dorsal pancreatic duct may persist as the duct of Santorini (accessory pancreatic duct) or be totally obliterated. 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199"/>
            <a:ext cx="9124950" cy="297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520940" cy="914400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Pancreatitis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Pancreatitis is inflammation of the pancreas that occurs when pancreatic enzyme secretions build up and begin to digest the organ itself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occur as acute painful attacks lasting a matter of days, or it may be a chronic condition that progresses over a period of years.</a:t>
            </a:r>
          </a:p>
        </p:txBody>
      </p:sp>
    </p:spTree>
    <p:extLst>
      <p:ext uri="{BB962C8B-B14F-4D97-AF65-F5344CB8AC3E}">
        <p14:creationId xmlns:p14="http://schemas.microsoft.com/office/powerpoint/2010/main" val="215236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Acute Pancreatitis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Acute pancreatitis is a common disease that results from  a malfunction in exocrine secretion.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self-limited to severe and life threatening.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associated with elevated pancreatic enzyme levels in the blood and/or urine.</a:t>
            </a: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95600"/>
            <a:ext cx="9144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Patoghenesis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Acute pancreatitis is due to acinar cell injury, which allows activation of pancreatic enzymes outside of the pancreatic ducts and digestive tract.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This results in the destruction of pancreatic and </a:t>
            </a:r>
            <a:r>
              <a:rPr lang="en-US" sz="1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peripancreatic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tissue.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Grossly, the gland may be swollen, edematous, hemorrhagic, or even necrotic.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Histologic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range from interstitial edema and </a:t>
            </a:r>
            <a:r>
              <a:rPr lang="en-US" sz="1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ammation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hemorrhage and necrosis.</a:t>
            </a:r>
            <a:endParaRPr 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chr\Desktop\548939alale.co-Acute-pancreatiti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3429000"/>
            <a:ext cx="9144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Etiology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Alcohol ingestion and biliary calculi account for 85%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postoperative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Traumatic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vascular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infectious,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autoimmunes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9144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468</TotalTime>
  <Words>1387</Words>
  <Application>Microsoft Office PowerPoint</Application>
  <PresentationFormat>On-screen Show (4:3)</PresentationFormat>
  <Paragraphs>143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Angles</vt:lpstr>
      <vt:lpstr>Acute Pancreatitis</vt:lpstr>
      <vt:lpstr>question</vt:lpstr>
      <vt:lpstr>Contents of Table</vt:lpstr>
      <vt:lpstr>pancreas anatomy</vt:lpstr>
      <vt:lpstr>PowerPoint Presentation</vt:lpstr>
      <vt:lpstr> Pancreatitis </vt:lpstr>
      <vt:lpstr>Acute Pancreatitis</vt:lpstr>
      <vt:lpstr>Patoghenesis</vt:lpstr>
      <vt:lpstr>Etiology</vt:lpstr>
      <vt:lpstr>PowerPoint Presentation</vt:lpstr>
      <vt:lpstr>PowerPoint Presentation</vt:lpstr>
      <vt:lpstr>PowerPoint Presentation</vt:lpstr>
      <vt:lpstr>PowerPoint Presentation</vt:lpstr>
      <vt:lpstr>Clinical Presentation</vt:lpstr>
      <vt:lpstr>Clinical Presentation and Evaluation</vt:lpstr>
      <vt:lpstr>Severe pancreatitis</vt:lpstr>
      <vt:lpstr>Lab test abnormality</vt:lpstr>
      <vt:lpstr>Lab test abnormality</vt:lpstr>
      <vt:lpstr>differential diagnosis</vt:lpstr>
      <vt:lpstr>imaging</vt:lpstr>
      <vt:lpstr>imaging</vt:lpstr>
      <vt:lpstr>imaging</vt:lpstr>
      <vt:lpstr>imaging</vt:lpstr>
      <vt:lpstr>Prognosis</vt:lpstr>
      <vt:lpstr>Treatment</vt:lpstr>
      <vt:lpstr>Treatment</vt:lpstr>
      <vt:lpstr>Treatment</vt:lpstr>
      <vt:lpstr>Treatment</vt:lpstr>
      <vt:lpstr>Treatment</vt:lpstr>
      <vt:lpstr>Treatment</vt:lpstr>
      <vt:lpstr>Complications</vt:lpstr>
      <vt:lpstr>Complications</vt:lpstr>
      <vt:lpstr> Summary </vt:lpstr>
      <vt:lpstr>Refrence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pancreas</dc:title>
  <dc:creator>reza</dc:creator>
  <cp:lastModifiedBy>hp</cp:lastModifiedBy>
  <cp:revision>85</cp:revision>
  <dcterms:created xsi:type="dcterms:W3CDTF">2006-08-16T00:00:00Z</dcterms:created>
  <dcterms:modified xsi:type="dcterms:W3CDTF">2020-08-02T12:07:40Z</dcterms:modified>
</cp:coreProperties>
</file>